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75" r:id="rId4"/>
    <p:sldId id="261" r:id="rId5"/>
    <p:sldId id="259" r:id="rId6"/>
    <p:sldId id="262" r:id="rId7"/>
    <p:sldId id="260" r:id="rId8"/>
    <p:sldId id="272" r:id="rId9"/>
    <p:sldId id="264" r:id="rId10"/>
    <p:sldId id="265" r:id="rId11"/>
    <p:sldId id="269" r:id="rId12"/>
    <p:sldId id="270" r:id="rId13"/>
    <p:sldId id="274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76" d="100"/>
          <a:sy n="76" d="100"/>
        </p:scale>
        <p:origin x="-125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0270C76-BE54-4DBB-94B2-BCF73F239560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E7CCC17-D205-46B8-B6B2-B0311B75150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62056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Муниципальное бюджетное </a:t>
            </a:r>
            <a:r>
              <a:rPr lang="ru-RU" sz="1800" dirty="0" smtClean="0"/>
              <a:t>общеобразовательное </a:t>
            </a:r>
            <a:r>
              <a:rPr lang="ru-RU" sz="1800" dirty="0" smtClean="0"/>
              <a:t>учреждение </a:t>
            </a:r>
            <a:r>
              <a:rPr lang="ru-RU" sz="1800" dirty="0" smtClean="0"/>
              <a:t>«</a:t>
            </a:r>
            <a:r>
              <a:rPr lang="ru-RU" sz="1800" dirty="0" smtClean="0"/>
              <a:t>Школа </a:t>
            </a:r>
            <a:r>
              <a:rPr lang="ru-RU" sz="1800" dirty="0" smtClean="0"/>
              <a:t>№43 имени Героя Советского Союза Д. Н. </a:t>
            </a:r>
            <a:r>
              <a:rPr lang="ru-RU" sz="1800" dirty="0" err="1" smtClean="0"/>
              <a:t>Голосова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368752" cy="40324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Виртуальная книжная </a:t>
            </a:r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в</a:t>
            </a:r>
            <a:r>
              <a:rPr lang="ru-RU" sz="2600" b="1" cap="all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ы</a:t>
            </a:r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ставка</a:t>
            </a:r>
          </a:p>
          <a:p>
            <a:pPr algn="ctr"/>
            <a:r>
              <a:rPr lang="ru-RU" sz="4200" b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«Пламя войны </a:t>
            </a:r>
          </a:p>
          <a:p>
            <a:pPr algn="ctr"/>
            <a:r>
              <a:rPr lang="ru-RU" sz="4200" b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и поныне живет…»</a:t>
            </a:r>
          </a:p>
          <a:p>
            <a:endParaRPr lang="ru-RU" sz="3600" b="1" i="1" cap="all" dirty="0" smtClean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К </a:t>
            </a:r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75-летию Победы </a:t>
            </a:r>
            <a:r>
              <a:rPr lang="ru-RU" sz="2600" b="1" cap="all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ru-RU" sz="2600" b="1" cap="all" dirty="0" smtClean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в </a:t>
            </a:r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Великой Отечественной </a:t>
            </a:r>
            <a:r>
              <a:rPr lang="ru-RU" sz="2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войне</a:t>
            </a:r>
          </a:p>
          <a:p>
            <a:pPr algn="ctr"/>
            <a:endParaRPr lang="ru-RU" sz="2900" b="1" i="1" cap="all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b="1" cap="all" dirty="0" err="1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Г.о</a:t>
            </a:r>
            <a:r>
              <a:rPr lang="ru-RU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. Тольятти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Teacher\Documents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98498" cy="61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Teacher\Documents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Teacher\Documents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Teacher\Documents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47294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Teacher\Document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2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600" dirty="0"/>
              <a:t>Д</a:t>
            </a:r>
            <a:r>
              <a:rPr lang="ru-RU" sz="2600" dirty="0" smtClean="0"/>
              <a:t>орогие читатели! </a:t>
            </a:r>
            <a:r>
              <a:rPr lang="ru-RU" sz="2600" dirty="0"/>
              <a:t>Э</a:t>
            </a:r>
            <a:r>
              <a:rPr lang="ru-RU" sz="2600" dirty="0" smtClean="0"/>
              <a:t>ти </a:t>
            </a:r>
            <a:r>
              <a:rPr lang="ru-RU" sz="2600" dirty="0" smtClean="0"/>
              <a:t>и другие </a:t>
            </a:r>
            <a:r>
              <a:rPr lang="ru-RU" sz="2600" dirty="0" smtClean="0"/>
              <a:t>познавательные </a:t>
            </a:r>
            <a:r>
              <a:rPr lang="ru-RU" sz="2600" dirty="0" smtClean="0"/>
              <a:t>книги </a:t>
            </a:r>
            <a:r>
              <a:rPr lang="ru-RU" sz="2600" dirty="0" smtClean="0"/>
              <a:t>о </a:t>
            </a:r>
            <a:r>
              <a:rPr lang="ru-RU" sz="2600" dirty="0" smtClean="0"/>
              <a:t>Великой Отечественной </a:t>
            </a:r>
            <a:r>
              <a:rPr lang="ru-RU" sz="2600" dirty="0" smtClean="0"/>
              <a:t>войне вы можете взять для чтения </a:t>
            </a:r>
            <a:r>
              <a:rPr lang="ru-RU" sz="2600" dirty="0" smtClean="0"/>
              <a:t> </a:t>
            </a:r>
            <a:r>
              <a:rPr lang="ru-RU" sz="2600" smtClean="0"/>
              <a:t>в библиотеке </a:t>
            </a:r>
            <a:r>
              <a:rPr lang="ru-RU" sz="2600" dirty="0" smtClean="0"/>
              <a:t>МБУ «Школа №43»</a:t>
            </a:r>
          </a:p>
          <a:p>
            <a:pPr marL="18288" indent="0">
              <a:buNone/>
            </a:pPr>
            <a:endParaRPr lang="ru-RU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Библиотекарь:  Фокина Татьяна Николаевна</a:t>
            </a:r>
          </a:p>
          <a:p>
            <a:pPr marL="18288" indent="0">
              <a:buNone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Адрес: г. Тольятти, б-р Курчатова,15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Конта</a:t>
            </a:r>
            <a:r>
              <a:rPr lang="ru-RU" sz="2000" dirty="0" smtClean="0"/>
              <a:t>ктный телефон: 32-04-74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814" y="377530"/>
            <a:ext cx="8229600" cy="1323278"/>
          </a:xfrm>
        </p:spPr>
        <p:txBody>
          <a:bodyPr>
            <a:normAutofit fontScale="90000"/>
          </a:bodyPr>
          <a:lstStyle/>
          <a:p>
            <a:pPr marL="548640" lvl="0" indent="-411480" algn="ctr">
              <a:spcBef>
                <a:spcPct val="20000"/>
              </a:spcBef>
            </a:pPr>
            <a:r>
              <a:rPr lang="ru-RU" sz="6000" b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  <a:t>Спасибо за внимание!</a:t>
            </a:r>
            <a:br>
              <a:rPr lang="ru-RU" sz="6000" b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eacher\Document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Teacher\Documents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Teacher\Document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224644"/>
            <a:ext cx="8304923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eacher\Document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5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eacher\Documents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eacher\Document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acher\Documents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acher\Documents\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Teacher\Documents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47294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Teacher\Document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826822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84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Муниципальное бюджетное общеобразовательное учреждение «Школа №43 имени Героя Советского Союза Д. Н. Голосова»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г.о.Тольятти «Школа №43 имени  героя Д.Н.Голосова»</dc:title>
  <dc:subject>Книги о ВОВ</dc:subject>
  <dc:creator>Библиотекарь</dc:creator>
  <cp:lastModifiedBy>stud</cp:lastModifiedBy>
  <cp:revision>27</cp:revision>
  <dcterms:created xsi:type="dcterms:W3CDTF">2020-04-27T09:35:45Z</dcterms:created>
  <dcterms:modified xsi:type="dcterms:W3CDTF">2020-05-07T08:15:10Z</dcterms:modified>
</cp:coreProperties>
</file>